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4"/>
  </p:notesMasterIdLst>
  <p:sldIdLst>
    <p:sldId id="279" r:id="rId2"/>
    <p:sldId id="262" r:id="rId3"/>
    <p:sldId id="270" r:id="rId4"/>
    <p:sldId id="263" r:id="rId5"/>
    <p:sldId id="265" r:id="rId6"/>
    <p:sldId id="264" r:id="rId7"/>
    <p:sldId id="266" r:id="rId8"/>
    <p:sldId id="267" r:id="rId9"/>
    <p:sldId id="268" r:id="rId10"/>
    <p:sldId id="269" r:id="rId11"/>
    <p:sldId id="258" r:id="rId12"/>
    <p:sldId id="260" r:id="rId13"/>
    <p:sldId id="261" r:id="rId14"/>
    <p:sldId id="277" r:id="rId15"/>
    <p:sldId id="278" r:id="rId16"/>
    <p:sldId id="272" r:id="rId17"/>
    <p:sldId id="280" r:id="rId18"/>
    <p:sldId id="271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5C040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87" autoAdjust="0"/>
    <p:restoredTop sz="82796" autoAdjust="0"/>
  </p:normalViewPr>
  <p:slideViewPr>
    <p:cSldViewPr>
      <p:cViewPr varScale="1">
        <p:scale>
          <a:sx n="70" d="100"/>
          <a:sy n="70" d="100"/>
        </p:scale>
        <p:origin x="-11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53BD7-3FA2-4C05-9949-1A4C41D43DA4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0D3E3-2184-4471-B8AA-3B66027FEF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03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0D3E3-2184-4471-B8AA-3B66027FEF7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0D3E3-2184-4471-B8AA-3B66027FEF7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0D3E3-2184-4471-B8AA-3B66027FEF7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3657600"/>
            <a:ext cx="5562600" cy="193899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ক্লাশে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228600"/>
            <a:ext cx="4343400" cy="3124200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81000"/>
            <a:ext cx="822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মোহাম্মাদ</a:t>
            </a:r>
            <a:r>
              <a:rPr lang="en-US" sz="4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নেয়ামত</a:t>
            </a:r>
            <a:r>
              <a:rPr lang="en-US" sz="4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উল্লাহ</a:t>
            </a:r>
            <a:endParaRPr lang="en-US" sz="4400" dirty="0" smtClean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4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400" dirty="0" smtClean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নদনা</a:t>
            </a:r>
            <a:r>
              <a:rPr lang="en-US" sz="4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400" dirty="0" smtClean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সোনাইমুড়ী,নোয়াখালী</a:t>
            </a:r>
            <a:r>
              <a:rPr lang="en-US" sz="4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Tuli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4200"/>
            <a:ext cx="9144000" cy="3733800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694" y="685801"/>
            <a:ext cx="8295306" cy="5715000"/>
          </a:xfr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600200"/>
            <a:ext cx="4038600" cy="4038600"/>
          </a:xfrm>
        </p:spPr>
      </p:pic>
      <p:pic>
        <p:nvPicPr>
          <p:cNvPr id="5" name="Picture 4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600200"/>
            <a:ext cx="4368800" cy="39624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85800"/>
            <a:ext cx="7543800" cy="4724400"/>
          </a:xfrm>
          <a:prstGeom prst="rect">
            <a:avLst/>
          </a:prstGeom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33400"/>
            <a:ext cx="8229600" cy="56388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4800"/>
            <a:ext cx="7010400" cy="51054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33400"/>
            <a:ext cx="6400800" cy="571500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533400"/>
            <a:ext cx="7924800" cy="5715000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8458200" cy="5715000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838200"/>
            <a:ext cx="5715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600" dirty="0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dirty="0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3600" dirty="0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শ্রেণী</a:t>
            </a:r>
            <a:endParaRPr lang="en-US" sz="3600" dirty="0" smtClean="0">
              <a:solidFill>
                <a:srgbClr val="5C040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চতুর্থ;অধ্যায়</a:t>
            </a:r>
            <a:endParaRPr lang="en-US" sz="3600" dirty="0" smtClean="0">
              <a:solidFill>
                <a:srgbClr val="5C040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উদ্ভিদে</a:t>
            </a:r>
            <a:r>
              <a:rPr lang="en-US" sz="3600" dirty="0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বংশ</a:t>
            </a:r>
            <a:r>
              <a:rPr lang="en-US" sz="3600" dirty="0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5C040C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3600" dirty="0">
              <a:solidFill>
                <a:srgbClr val="5C040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Hydrange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8200" y="11887200"/>
            <a:ext cx="9144000" cy="6858000"/>
          </a:xfrm>
          <a:prstGeom prst="rect">
            <a:avLst/>
          </a:prstGeom>
        </p:spPr>
      </p:pic>
      <p:pic>
        <p:nvPicPr>
          <p:cNvPr id="5" name="Picture 4" descr="Chrysanthem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0"/>
            <a:ext cx="5562600" cy="6858000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1600" y="38100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762000"/>
            <a:ext cx="3657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যৌন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অযৌন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প্রজননের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২।বিভিন্ন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পরাগায়নের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। </a:t>
            </a:r>
          </a:p>
          <a:p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৩।পরাগায়ন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Hydrange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0"/>
            <a:ext cx="5029200" cy="6858000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5334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371601"/>
            <a:ext cx="8458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প্রক্রিয়ায়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উপযুক্ত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আপন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জাতের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বংশ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বিস্তার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বংশ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বিস্তার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2 (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যথা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       ১।যৌন 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বংশ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বিস্তার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এবং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       ২।অযৌন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বংশ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বিস্তার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4" name="Picture 3" descr="Pengui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86200"/>
            <a:ext cx="9144000" cy="2971800"/>
          </a:xfrm>
          <a:prstGeom prst="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" y="0"/>
            <a:ext cx="10058400" cy="7447722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7400" y="3429000"/>
            <a:ext cx="4648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প্রজনন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যৌন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জনন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দুটো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জনন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কোষের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মিলনে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যৌন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প্রজনন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যৌন</a:t>
            </a:r>
            <a:endParaRPr lang="en-US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বংশবিস্তার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বলে।যেমন;আম,জাম,লাউ,কুমড়া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10668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যৌন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বংশবিস্তার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1676400"/>
            <a:ext cx="8458200" cy="2590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প্রজনন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যৌন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দুটো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কোষের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মিলন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ছাড়াই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তাই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অযৌন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বংশবিস্তার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কতিপয়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নিম্ন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শ্রেনির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যথা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;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স্পাইরোগাইরা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মিউকর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উদ্ভিদে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4572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অযৌন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বংশবিস্তার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685800"/>
            <a:ext cx="3352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90600" y="2895600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যৌন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অযৌন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বংশবিস্তার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এমন</a:t>
            </a:r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কতগুলো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752600"/>
            <a:ext cx="6400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পাখির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প্রজনন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১টি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ছত্রাক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উদ্ভিদে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প্রজনন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752600"/>
            <a:ext cx="59436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অঙ্গগুলো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828800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33CC3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959</TotalTime>
  <Words>205</Words>
  <Application>Microsoft Office PowerPoint</Application>
  <PresentationFormat>On-screen Show (4:3)</PresentationFormat>
  <Paragraphs>41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neamotullah</dc:creator>
  <cp:lastModifiedBy>Doel-1612i3</cp:lastModifiedBy>
  <cp:revision>196</cp:revision>
  <dcterms:created xsi:type="dcterms:W3CDTF">2006-08-16T00:00:00Z</dcterms:created>
  <dcterms:modified xsi:type="dcterms:W3CDTF">2013-07-07T05:26:54Z</dcterms:modified>
</cp:coreProperties>
</file>